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7010400" cy="92964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566" y="87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6" y="-84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B097-804C-4BDA-AE03-26D7DDA6170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696913"/>
            <a:ext cx="22542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2FCAA-F42F-4298-8E5D-A5707A4703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22514"/>
            <a:ext cx="2263140" cy="132634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4"/>
            <a:ext cx="6621780" cy="132634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3627121"/>
            <a:ext cx="4442460" cy="102588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pitmaem.lhr@gmail.com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33000" r="-5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304800"/>
            <a:ext cx="9372600" cy="1555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Workshop  on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Fundamental Aspects &amp; Recent Developments                       in Electropolishing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27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March, 2019 Lahore, Pakistan</a:t>
            </a:r>
          </a:p>
          <a:p>
            <a:pPr algn="ctr"/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Pakistan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Institute of Technology for Minerals and Advanced Engineering Materials (PITMAEM)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deeply involved in research and development and fully equipped with high-tech equipment to provide testing/analytical facilities mainly for Automotive, Textile, Steel, Chemical, Petrochemical, Composite, Surgical and Rubber Industry. 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Keeping in view the present scenario PCSIR has mandated PITMAEM to organize practical workshop on electropolishing.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Electropolishing, also known as electrochemical polishing, anodic polishing or electrolytic polishing, is an electrochemical process that removes material from a metallic workpiece. It is used to polish, passivate and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deburr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metallic 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parts. It is often described as the reverse of electroplating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workshop is focused to provide Academia and other professionals, a forum to actively engage in the surface enhancement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tools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create opportunities to enhance their professional skills. In addition to a comprehensive technical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participants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will be benefitted from a practical demonstration of the whole process.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This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workshop aims mainly to provide opportunities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Academia to: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Improve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electropolishing process.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Meet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International standards for surface fineness.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Perform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complete process in the controlled parameters.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Optimization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Parameters.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Export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Enhancement.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Value Addition.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Safety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Features.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Should Attend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Faculty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PhD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Students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Engineering Final Year Students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Workshop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Fee/ Registration (Rs. 1,000/- per participant)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+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92 42 99231798   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PABX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No.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+92 42 99230688–95 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Fax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+92 42 99231795 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Cell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+92 313 4232628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pitmaem.lhr@gmail.com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algn="ct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Organized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By     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Pakistan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Institute of Technology for Minerals and Advanced Engineering Materials (PITMAEM)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Pakistan Council of Scientific &amp; Industrial Research Laboratories Complex Lahore.</a:t>
            </a:r>
          </a:p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Ministry of Science &amp; Technology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), Government of Pakistan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State_emblem_of_Pakist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304800"/>
            <a:ext cx="1679429" cy="1188720"/>
          </a:xfrm>
          <a:prstGeom prst="rect">
            <a:avLst/>
          </a:prstGeom>
        </p:spPr>
      </p:pic>
      <p:pic>
        <p:nvPicPr>
          <p:cNvPr id="23" name="Picture 22" descr="pcsir_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381000"/>
            <a:ext cx="1097280" cy="1097280"/>
          </a:xfrm>
          <a:prstGeom prst="rect">
            <a:avLst/>
          </a:prstGeom>
        </p:spPr>
      </p:pic>
      <p:sp>
        <p:nvSpPr>
          <p:cNvPr id="2064" name="AutoShape 16" descr="Image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AutoShape 18" descr="https://attachment.outlook.live.net/owa/farzi_78@hotmail.com/service.svc/s/GetAttachmentThumbnail?id=AQMkADAwATY3ZmYAZS04NTBlLWIwNmQtMDACLTAwCgBGAAADfN%2FS9SjERUyjN7uAcyAtTwcAkyhu%2Bkx960iDTYR2hIaGAN8AAAIBDAAAAJMobvpMfetIg02EdoSGhgDfAAJQZ6GPAAAAARIAEAD2DlZc1PUeSY1N2Tc2YBF1&amp;thumbnailType=2&amp;owa=outlook.live.com&amp;scriptVer=2019022502.07&amp;isc=1&amp;X-OWA-CANARY=mEcTgXMDYkiqZ7wrInySYgBfSi2Yo9YY8wXmCjauJI6dw32zBft7HiDk2fKlFE7ZcESOTgJ12zM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DI1OTgyLTIyMzIzMzIzOTdcIixcInB1aWRcIjpcIjE4Mjk1ODA5OTEwMTcwNjlcIixcIm9pZFwiOlwiMDAwNjdmZmUtODUwZS1iMDZkLTAwMDAtMDAwMDAwMDAwMDAwXCIsXCJzY29wZVwiOlwiT3dhRG93bmxvYWRcIn0iLCJuYmYiOjE1NTIwMzAxMzIsImV4cCI6MTU1MjAzMDczMiwiaXNzIjoiMDAwMDAwMDItMDAwMC0wZmYxLWNlMDAtMDAwMDAwMDAwMDAwQDg0ZGY5ZTdmLWU5ZjYtNDBhZi1iNDM1LWFhYWFhYWFhYWFhYSIsImF1ZCI6IjAwMDAwMDAyLTAwMDAtMGZmMS1jZTAwLTAwMDAwMDAwMDAwMC9hdHRhY2htZW50Lm91dGxvb2subGl2ZS5uZXRAODRkZjllN2YtZTlmNi00MGFmLWI0MzUtYWFhYWFhYWFhYWFhIn0.F19gwmAoNrM0J1PlDHZetuNXiA7qhegXgU8UA7n-237s7xaZpjdt1jkDbm-cBJmFPmroMonP8jGOjwGN4guzE_Lwa1Xbu4Zah0hKmRiC2dVINXmKuHs9_7ICbc3wCQCEsAROhU7-vUl2Qab7PxkOcdcPW0OLnMM5kKR2iuaQUlQixtXMfTzRECaz--W6k_XRT5YkXQEAIksvPs1ZbUihIZYTjWExVqWpWdnN5bP0-jF-qiiTkbm1oMBdEis8C4aMv_lANytaS1gMNUOVhiswZjrq1YUO8RNUcW0CUGyDRjJIV70tBtKhsLK29o6tKO99QSQLoOJZr2bnT96_l-PkOQ&amp;animation=true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7" descr="Image result for electropolishing of surgical tool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8001000"/>
            <a:ext cx="1842246" cy="14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4" descr="Image result for electropolishing of surgical tool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399" y="8000999"/>
            <a:ext cx="1752601" cy="1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9" descr="C:\Users\Rafay\Downloads\steel-passiv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87554" y="9448800"/>
            <a:ext cx="1766046" cy="1371599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648200" y="12573000"/>
            <a:ext cx="4648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Last Date to Register: 18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March 2019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8" name="Picture 20" descr="C:\Users\Rafay\Downloads\before  after E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9525000"/>
            <a:ext cx="17526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Rafay</dc:creator>
  <cp:lastModifiedBy>Rafay</cp:lastModifiedBy>
  <cp:revision>25</cp:revision>
  <dcterms:created xsi:type="dcterms:W3CDTF">2006-08-16T00:00:00Z</dcterms:created>
  <dcterms:modified xsi:type="dcterms:W3CDTF">2019-03-08T10:20:29Z</dcterms:modified>
</cp:coreProperties>
</file>